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s-E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Pulse para editar el formato del texto de título</a:t>
            </a:r>
            <a:endParaRPr b="0" lang="es-E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Pulse para editar el formato de esquema del texto</a:t>
            </a:r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Segundo nivel del esquema</a:t>
            </a:r>
            <a:endParaRPr b="0" lang="es-E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Tercer nivel del esquema</a:t>
            </a:r>
            <a:endParaRPr b="0" lang="es-E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Cuarto nivel del esquema</a:t>
            </a:r>
            <a:endParaRPr b="0" lang="es-E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nivel del esquema</a:t>
            </a:r>
            <a:endParaRPr b="0" lang="es-E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Sexto nivel del esquema</a:t>
            </a:r>
            <a:endParaRPr b="0" lang="es-E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Séptimo nivel del esquema</a:t>
            </a:r>
            <a:endParaRPr b="0" lang="es-E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hyperlink" Target="mailto:medicinapreventiva.area4@sespa.es" TargetMode="External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hyperlink" Target="mailto:medicinapreventiva.area4@sespa.es" TargetMode="External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251640" y="116640"/>
            <a:ext cx="8638560" cy="10630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s-ES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FORMACIÓN EN PREVENCIÓN DE INFECCIONES RELACIONADAS CON LA ATENCIÓN SANITARIA</a:t>
            </a:r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Line 2"/>
          <p:cNvSpPr/>
          <p:nvPr/>
        </p:nvSpPr>
        <p:spPr>
          <a:xfrm>
            <a:off x="285480" y="2071440"/>
            <a:ext cx="8641080" cy="360"/>
          </a:xfrm>
          <a:prstGeom prst="line">
            <a:avLst/>
          </a:prstGeom>
          <a:ln w="28440">
            <a:solidFill>
              <a:srgbClr val="5049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" name="CustomShape 3"/>
          <p:cNvSpPr/>
          <p:nvPr/>
        </p:nvSpPr>
        <p:spPr>
          <a:xfrm>
            <a:off x="141840" y="3155760"/>
            <a:ext cx="8245440" cy="1306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OFERTA MODALIDAD PRESENCIAL: 1,5 horas a elegir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  <a:buClr>
                <a:srgbClr val="00b050"/>
              </a:buClr>
              <a:buSzPct val="45000"/>
              <a:buFont typeface="Symbol"/>
              <a:buChar char=""/>
            </a:pPr>
            <a:r>
              <a:rPr b="1" lang="es-E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5 de mayo de 2025,  8:30 a 10:00 horas. Cubo 8 área de docencia.</a:t>
            </a:r>
            <a:endParaRPr b="0" lang="es-E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  <a:buClr>
                <a:srgbClr val="00b050"/>
              </a:buClr>
              <a:buSzPct val="45000"/>
              <a:buFont typeface="Symbol"/>
              <a:buChar char=""/>
            </a:pPr>
            <a:r>
              <a:rPr b="1" lang="es-E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5 de mayo de 2025,  13:30 a 15:00 horas.  Cubo 8 área de docencia</a:t>
            </a:r>
            <a:endParaRPr b="0" lang="es-E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  <a:buClr>
                <a:srgbClr val="00b050"/>
              </a:buClr>
              <a:buSzPct val="45000"/>
              <a:buFont typeface="Symbol"/>
              <a:buChar char=""/>
            </a:pPr>
            <a:r>
              <a:rPr b="1" lang="es-E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8 de mayo de 2025,  8:30 a 10:00 horas.  Cubo 8 área de docencia</a:t>
            </a:r>
            <a:endParaRPr b="0" lang="es-E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  <a:buClr>
                <a:srgbClr val="00b050"/>
              </a:buClr>
              <a:buSzPct val="45000"/>
              <a:buFont typeface="Symbol"/>
              <a:buChar char=""/>
            </a:pPr>
            <a:r>
              <a:rPr b="1" lang="es-E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9 de mayo de 2025,  8:30 a 10:00 horas.  Cubo 8 área de docencia</a:t>
            </a:r>
            <a:endParaRPr b="0" lang="es-E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1" name="26 Imagen" descr=""/>
          <p:cNvPicPr/>
          <p:nvPr/>
        </p:nvPicPr>
        <p:blipFill>
          <a:blip r:embed="rId1"/>
          <a:stretch/>
        </p:blipFill>
        <p:spPr>
          <a:xfrm>
            <a:off x="7286760" y="3214800"/>
            <a:ext cx="1509480" cy="501480"/>
          </a:xfrm>
          <a:prstGeom prst="rect">
            <a:avLst/>
          </a:prstGeom>
          <a:ln w="9360">
            <a:noFill/>
          </a:ln>
        </p:spPr>
      </p:pic>
      <p:sp>
        <p:nvSpPr>
          <p:cNvPr id="42" name="CustomShape 4"/>
          <p:cNvSpPr/>
          <p:nvPr/>
        </p:nvSpPr>
        <p:spPr>
          <a:xfrm>
            <a:off x="214200" y="1214280"/>
            <a:ext cx="8784360" cy="91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Sesiones formativas</a:t>
            </a: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dirigidas a médicos, enfermeras, residentes, y profesionales de la Comisión de Infecciones y Política Antibiótica, PROA... del HUCA-HMN Área IV con un mínimo de hora y media </a:t>
            </a:r>
            <a:r>
              <a:rPr b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 formación</a:t>
            </a: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presencial.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CustomShape 5"/>
          <p:cNvSpPr/>
          <p:nvPr/>
        </p:nvSpPr>
        <p:spPr>
          <a:xfrm>
            <a:off x="144000" y="4464000"/>
            <a:ext cx="8566920" cy="1214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6"/>
          <p:cNvSpPr/>
          <p:nvPr/>
        </p:nvSpPr>
        <p:spPr>
          <a:xfrm>
            <a:off x="213840" y="4788000"/>
            <a:ext cx="8784720" cy="57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es-ES" sz="1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Inscripción previa </a:t>
            </a: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en </a:t>
            </a:r>
            <a:r>
              <a:rPr b="0" lang="es-ES" sz="1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https://forms.office.com/e/tvv8RYpjpQ</a:t>
            </a: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</a:t>
            </a: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Contacto:  </a:t>
            </a:r>
            <a:r>
              <a:rPr b="0" lang="es-ES" sz="1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  <a:hlinkClick r:id="rId2"/>
              </a:rPr>
              <a:t>medicinapreventiva.area4@sespa.es </a:t>
            </a: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Ext. 37923</a:t>
            </a: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CustomShape 7"/>
          <p:cNvSpPr/>
          <p:nvPr/>
        </p:nvSpPr>
        <p:spPr>
          <a:xfrm>
            <a:off x="214200" y="2070720"/>
            <a:ext cx="8784360" cy="118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Objetivos</a:t>
            </a: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Identificar los criterios internacionales de infección y su relación con la atención sanitaria.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Reconocer los tipos de infección, microorganismo identificado y tratamiento .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Homogeneizar criterios de infección entre investigadores EPINE. 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CustomShape 8"/>
          <p:cNvSpPr/>
          <p:nvPr/>
        </p:nvSpPr>
        <p:spPr>
          <a:xfrm>
            <a:off x="216000" y="4356000"/>
            <a:ext cx="7219800" cy="36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ORGANIZA: SERVICIO DE MEDICINA Preventiva y Salud Pública del Área IV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6408000" y="4788000"/>
            <a:ext cx="1640520" cy="1640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251640" y="116640"/>
            <a:ext cx="8638560" cy="15505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s-ES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ESTUDIO DE INVESTIGACIÓN: </a:t>
            </a:r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PREVALENCIA DE INFECCIONES NOSOCOMIALES EN ESPAÑA (EPINE) 2025</a:t>
            </a:r>
            <a:endParaRPr b="0" lang="es-E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Line 2"/>
          <p:cNvSpPr/>
          <p:nvPr/>
        </p:nvSpPr>
        <p:spPr>
          <a:xfrm>
            <a:off x="251280" y="1772640"/>
            <a:ext cx="8641080" cy="360"/>
          </a:xfrm>
          <a:prstGeom prst="line">
            <a:avLst/>
          </a:prstGeom>
          <a:ln w="28440">
            <a:solidFill>
              <a:srgbClr val="5049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Line 3"/>
          <p:cNvSpPr/>
          <p:nvPr/>
        </p:nvSpPr>
        <p:spPr>
          <a:xfrm>
            <a:off x="285480" y="6286320"/>
            <a:ext cx="8641080" cy="360"/>
          </a:xfrm>
          <a:prstGeom prst="line">
            <a:avLst/>
          </a:prstGeom>
          <a:ln w="28440">
            <a:solidFill>
              <a:srgbClr val="5049e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1" name="26 Imagen" descr=""/>
          <p:cNvPicPr/>
          <p:nvPr/>
        </p:nvPicPr>
        <p:blipFill>
          <a:blip r:embed="rId1"/>
          <a:stretch/>
        </p:blipFill>
        <p:spPr>
          <a:xfrm>
            <a:off x="7286760" y="6286680"/>
            <a:ext cx="1509480" cy="501480"/>
          </a:xfrm>
          <a:prstGeom prst="rect">
            <a:avLst/>
          </a:prstGeom>
          <a:ln w="9360">
            <a:noFill/>
          </a:ln>
        </p:spPr>
      </p:pic>
      <p:sp>
        <p:nvSpPr>
          <p:cNvPr id="52" name="CustomShape 4"/>
          <p:cNvSpPr/>
          <p:nvPr/>
        </p:nvSpPr>
        <p:spPr>
          <a:xfrm>
            <a:off x="428760" y="1845000"/>
            <a:ext cx="8427240" cy="420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es-ES" sz="1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Objetivo</a:t>
            </a: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homologar y homogeneizar la recogida de datos de infección y su tratamiento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Coordinación</a:t>
            </a: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Dra. Eva Fernández Bretón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FEA Servicio de Medicina Preventiva y Salud Pública – HUCA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Lugar</a:t>
            </a: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Salas N-1 C1 100 y N-1 C1 106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(Aulas de Informática entorno Salón de Actos – HUCA)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s-ES" sz="1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Fechas</a:t>
            </a:r>
            <a:r>
              <a:rPr b="1" i="1" lang="es-ES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57200" indent="-213840" algn="just">
              <a:lnSpc>
                <a:spcPct val="100000"/>
              </a:lnSpc>
              <a:buClr>
                <a:srgbClr val="00b050"/>
              </a:buClr>
              <a:buFont typeface="Arial"/>
              <a:buChar char="•"/>
            </a:pP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14 de mayo de 2025, 8 a 16 horas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57200" indent="-213840" algn="just">
              <a:lnSpc>
                <a:spcPct val="100000"/>
              </a:lnSpc>
              <a:buClr>
                <a:srgbClr val="00b050"/>
              </a:buClr>
              <a:buFont typeface="Arial"/>
              <a:buChar char="•"/>
            </a:pPr>
            <a:r>
              <a:rPr b="1" i="1" lang="es-ES" sz="1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15 de mayo de 2025, 8 a 16 horas</a:t>
            </a: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CustomShape 5"/>
          <p:cNvSpPr/>
          <p:nvPr/>
        </p:nvSpPr>
        <p:spPr>
          <a:xfrm>
            <a:off x="288000" y="5328000"/>
            <a:ext cx="8641440" cy="57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es-ES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Inscripción previa </a:t>
            </a: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en </a:t>
            </a:r>
            <a:r>
              <a:rPr b="0" lang="es-ES" sz="1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  <a:hlinkClick r:id="rId2"/>
              </a:rPr>
              <a:t>medicinapreventiva.area4@sespa.es </a:t>
            </a:r>
            <a:r>
              <a:rPr b="0" lang="es-ES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indicando: nombre, apellidos, NIF profesión, unidad, servicio o especialidad, año MIR/EIR y correo electrónico. Ext. 37923</a:t>
            </a:r>
            <a:endParaRPr b="0" lang="es-E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</TotalTime>
  <Application>LibreOffice/5.3.6.1$Windows_x86 LibreOffice_project/686f202eff87ef707079aeb7f485847613344eb7</Application>
  <Words>298</Words>
  <Paragraphs>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2022-03-10T11:40:45Z</dcterms:created>
  <dc:creator>AnaIsabelAlvarezFernandez</dc:creator>
  <dc:description/>
  <dc:language>es-ES</dc:language>
  <cp:lastModifiedBy/>
  <cp:lastPrinted>2023-04-21T11:27:08Z</cp:lastPrinted>
  <dcterms:modified xsi:type="dcterms:W3CDTF">2025-04-30T15:53:37Z</dcterms:modified>
  <cp:revision>43</cp:revision>
  <dc:subject/>
  <dc:title>Diapositiva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Presentación en pantalla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</vt:i4>
  </property>
</Properties>
</file>